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19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92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13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3789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0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4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6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8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0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0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FE0D-25B4-4511-9518-05C67A039080}" type="datetimeFigureOut">
              <a:rPr lang="en-US" smtClean="0"/>
              <a:t>8/5/2016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31C20E4-ABF6-42F7-9951-508B6F7B6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9089" y="1036948"/>
            <a:ext cx="8492196" cy="2565090"/>
          </a:xfrm>
        </p:spPr>
        <p:txBody>
          <a:bodyPr>
            <a:normAutofit fontScale="90000"/>
          </a:bodyPr>
          <a:lstStyle/>
          <a:p>
            <a:r>
              <a:rPr lang="en-US" sz="7300" b="1" dirty="0">
                <a:solidFill>
                  <a:schemeClr val="accent1">
                    <a:lumMod val="50000"/>
                  </a:schemeClr>
                </a:solidFill>
              </a:rPr>
              <a:t>San Francisco Crime Classification</a:t>
            </a:r>
            <a:r>
              <a:rPr lang="en-US" dirty="0"/>
              <a:t/>
            </a:r>
            <a:br>
              <a:rPr lang="en-US" dirty="0"/>
            </a:br>
            <a:r>
              <a:rPr lang="en-US" sz="3600" b="1" dirty="0"/>
              <a:t>(Kaggle - Competition)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1120" y="3602037"/>
            <a:ext cx="9144000" cy="260079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INFO 7390 : Advances in Data Sciences/Architecture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Team 7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 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Chandni Sharma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Hari Panjwani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Sanath Shetty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40" y="1036948"/>
            <a:ext cx="2228190" cy="25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85556" y="3530992"/>
            <a:ext cx="10735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cultural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commercial and financial center of Northern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California</a:t>
            </a: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nown for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tech scene but it has a massive criminal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past</a:t>
            </a: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 of sudden growth of population on the local crime scene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4056" y="280405"/>
            <a:ext cx="9495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Problem Statement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06" y="1245938"/>
            <a:ext cx="3746695" cy="21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3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4263" y="280405"/>
            <a:ext cx="87039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Objective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708" y="2432763"/>
            <a:ext cx="11029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Focusing on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accurately predicting the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of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yrs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records </a:t>
            </a:r>
            <a:endParaRPr lang="en-US" sz="2800" b="1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trends and suggest measures to keep the city safe</a:t>
            </a: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Extending the model to other cities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1812" y="182082"/>
            <a:ext cx="87039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Tools &amp; Technologies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5933" y="1455174"/>
            <a:ext cx="525526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-685800" algn="just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 Algorithms:</a:t>
            </a:r>
          </a:p>
          <a:p>
            <a:pPr marL="914400" marR="0" indent="-685800" algn="just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Decision Forest</a:t>
            </a:r>
          </a:p>
          <a:p>
            <a:pPr marL="5143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Decision Jungle</a:t>
            </a:r>
          </a:p>
          <a:p>
            <a:pPr marL="5143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Multi-Class Neural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</a:t>
            </a:r>
            <a:endParaRPr lang="en-US" b="1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212" y="3155393"/>
            <a:ext cx="591455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Machine Learning Studio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STS IDE / Eclipse 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 Studio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Power 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36479" y="1455174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Frontend: - Bootstrap,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CSS, JavaScript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JQuery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Java Programming Language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Tomcat 8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Spring MVC Framework, Maven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AWS Services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0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34263" y="280405"/>
            <a:ext cx="87039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50000"/>
                  </a:schemeClr>
                </a:solidFill>
              </a:rPr>
              <a:t>Business Case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17673" y="3379653"/>
            <a:ext cx="103585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will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an overall view on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crime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w.r.t. district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Patrolling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 could be conducted in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notorious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areas to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curb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criminal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90" y="1296598"/>
            <a:ext cx="1746508" cy="21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Any 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45110"/>
            <a:ext cx="6794089" cy="37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76</TotalTime>
  <Words>180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San Francisco Crime Classification (Kaggle - Competition)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Crime Prediction (Kaggle - Competition)</dc:title>
  <dc:creator>Chandni Sharma</dc:creator>
  <cp:lastModifiedBy>Sanath</cp:lastModifiedBy>
  <cp:revision>45</cp:revision>
  <dcterms:created xsi:type="dcterms:W3CDTF">2016-08-06T02:04:16Z</dcterms:created>
  <dcterms:modified xsi:type="dcterms:W3CDTF">2016-08-06T03:27:20Z</dcterms:modified>
</cp:coreProperties>
</file>